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58" r:id="rId4"/>
    <p:sldId id="259" r:id="rId5"/>
    <p:sldId id="261" r:id="rId6"/>
    <p:sldId id="265" r:id="rId7"/>
    <p:sldId id="266" r:id="rId8"/>
    <p:sldId id="267" r:id="rId9"/>
    <p:sldId id="268" r:id="rId10"/>
    <p:sldId id="269" r:id="rId11"/>
    <p:sldId id="270" r:id="rId12"/>
    <p:sldId id="272" r:id="rId13"/>
    <p:sldId id="273" r:id="rId1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2" autoAdjust="0"/>
    <p:restoredTop sz="94712" autoAdjust="0"/>
  </p:normalViewPr>
  <p:slideViewPr>
    <p:cSldViewPr snapToGrid="0">
      <p:cViewPr varScale="1">
        <p:scale>
          <a:sx n="76" d="100"/>
          <a:sy n="76" d="100"/>
        </p:scale>
        <p:origin x="1722" y="114"/>
      </p:cViewPr>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jpe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3" name="Shape 163"/>
          <p:cNvSpPr>
            <a:spLocks noGrp="1" noRot="1" noChangeAspect="1"/>
          </p:cNvSpPr>
          <p:nvPr>
            <p:ph type="sldImg"/>
          </p:nvPr>
        </p:nvSpPr>
        <p:spPr>
          <a:xfrm>
            <a:off x="1143000" y="685800"/>
            <a:ext cx="4572000" cy="3429000"/>
          </a:xfrm>
          <a:prstGeom prst="rect">
            <a:avLst/>
          </a:prstGeom>
        </p:spPr>
        <p:txBody>
          <a:bodyPr/>
          <a:lstStyle/>
          <a:p>
            <a:endParaRPr dirty="0"/>
          </a:p>
        </p:txBody>
      </p:sp>
      <p:sp>
        <p:nvSpPr>
          <p:cNvPr id="164" name="Shape 16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标题与副标题">
    <p:bg>
      <p:bgPr>
        <a:solidFill>
          <a:srgbClr val="222222"/>
        </a:solidFill>
        <a:effectLst/>
      </p:bgPr>
    </p:bg>
    <p:spTree>
      <p:nvGrpSpPr>
        <p:cNvPr id="1" name=""/>
        <p:cNvGrpSpPr/>
        <p:nvPr/>
      </p:nvGrpSpPr>
      <p:grpSpPr>
        <a:xfrm>
          <a:off x="0" y="0"/>
          <a:ext cx="0" cy="0"/>
          <a:chOff x="0" y="0"/>
          <a:chExt cx="0" cy="0"/>
        </a:xfrm>
      </p:grpSpPr>
      <p:sp>
        <p:nvSpPr>
          <p:cNvPr id="12" name="线条"/>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dirty="0"/>
          </a:p>
        </p:txBody>
      </p:sp>
      <p:sp>
        <p:nvSpPr>
          <p:cNvPr id="13" name="标题文本"/>
          <p:cNvSpPr txBox="1">
            <a:spLocks noGrp="1"/>
          </p:cNvSpPr>
          <p:nvPr>
            <p:ph type="title"/>
          </p:nvPr>
        </p:nvSpPr>
        <p:spPr>
          <a:xfrm>
            <a:off x="406400" y="6426200"/>
            <a:ext cx="12192000" cy="2705100"/>
          </a:xfrm>
          <a:prstGeom prst="rect">
            <a:avLst/>
          </a:prstGeom>
        </p:spPr>
        <p:txBody>
          <a:bodyPr/>
          <a:lstStyle>
            <a:lvl1pPr>
              <a:spcBef>
                <a:spcPts val="0"/>
              </a:spcBef>
              <a:defRPr sz="17000"/>
            </a:lvl1pPr>
          </a:lstStyle>
          <a:p>
            <a:r>
              <a:t>标题文本</a:t>
            </a:r>
          </a:p>
        </p:txBody>
      </p:sp>
      <p:sp>
        <p:nvSpPr>
          <p:cNvPr id="14" name="正文级别 1…"/>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15" name="幻灯片编号"/>
          <p:cNvSpPr txBox="1">
            <a:spLocks noGrp="1"/>
          </p:cNvSpPr>
          <p:nvPr>
            <p:ph type="sldNum" sz="quarter" idx="2"/>
          </p:nvPr>
        </p:nvSpPr>
        <p:spPr>
          <a:xfrm>
            <a:off x="12182237" y="431800"/>
            <a:ext cx="419101" cy="457200"/>
          </a:xfrm>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项目符号">
    <p:bg>
      <p:bgPr>
        <a:solidFill>
          <a:srgbClr val="222222"/>
        </a:solidFill>
        <a:effectLst/>
      </p:bgPr>
    </p:bg>
    <p:spTree>
      <p:nvGrpSpPr>
        <p:cNvPr id="1" name=""/>
        <p:cNvGrpSpPr/>
        <p:nvPr/>
      </p:nvGrpSpPr>
      <p:grpSpPr>
        <a:xfrm>
          <a:off x="0" y="0"/>
          <a:ext cx="0" cy="0"/>
          <a:chOff x="0" y="0"/>
          <a:chExt cx="0" cy="0"/>
        </a:xfrm>
      </p:grpSpPr>
      <p:sp>
        <p:nvSpPr>
          <p:cNvPr id="102" name="文本"/>
          <p:cNvSpPr txBox="1">
            <a:spLocks noGrp="1"/>
          </p:cNvSpPr>
          <p:nvPr>
            <p:ph type="body" sz="quarter" idx="13"/>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103" name="正文级别 1…"/>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正文级别 1</a:t>
            </a:r>
          </a:p>
          <a:p>
            <a:pPr lvl="1"/>
            <a:r>
              <a:t>正文级别 2</a:t>
            </a:r>
          </a:p>
          <a:p>
            <a:pPr lvl="2"/>
            <a:r>
              <a:t>正文级别 3</a:t>
            </a:r>
          </a:p>
          <a:p>
            <a:pPr lvl="3"/>
            <a:r>
              <a:t>正文级别 4</a:t>
            </a:r>
          </a:p>
          <a:p>
            <a:pPr lvl="4"/>
            <a:r>
              <a:t>正文级别 5</a:t>
            </a:r>
          </a:p>
        </p:txBody>
      </p:sp>
      <p:sp>
        <p:nvSpPr>
          <p:cNvPr id="104" name="幻灯片编号"/>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照片 - 3 联">
    <p:bg>
      <p:bgPr>
        <a:solidFill>
          <a:srgbClr val="222222"/>
        </a:solidFill>
        <a:effectLst/>
      </p:bgPr>
    </p:bg>
    <p:spTree>
      <p:nvGrpSpPr>
        <p:cNvPr id="1" name=""/>
        <p:cNvGrpSpPr/>
        <p:nvPr/>
      </p:nvGrpSpPr>
      <p:grpSpPr>
        <a:xfrm>
          <a:off x="0" y="0"/>
          <a:ext cx="0" cy="0"/>
          <a:chOff x="0" y="0"/>
          <a:chExt cx="0" cy="0"/>
        </a:xfrm>
      </p:grpSpPr>
      <p:sp>
        <p:nvSpPr>
          <p:cNvPr id="111" name="图像"/>
          <p:cNvSpPr>
            <a:spLocks noGrp="1"/>
          </p:cNvSpPr>
          <p:nvPr>
            <p:ph type="pic" sz="half" idx="13"/>
          </p:nvPr>
        </p:nvSpPr>
        <p:spPr>
          <a:xfrm>
            <a:off x="6503154" y="0"/>
            <a:ext cx="6502401" cy="4864100"/>
          </a:xfrm>
          <a:prstGeom prst="rect">
            <a:avLst/>
          </a:prstGeom>
        </p:spPr>
        <p:txBody>
          <a:bodyPr lIns="91439" tIns="45719" rIns="91439" bIns="45719">
            <a:noAutofit/>
          </a:bodyPr>
          <a:lstStyle/>
          <a:p>
            <a:endParaRPr dirty="0"/>
          </a:p>
        </p:txBody>
      </p:sp>
      <p:sp>
        <p:nvSpPr>
          <p:cNvPr id="112" name="图像"/>
          <p:cNvSpPr>
            <a:spLocks noGrp="1"/>
          </p:cNvSpPr>
          <p:nvPr>
            <p:ph type="pic" sz="half" idx="14"/>
          </p:nvPr>
        </p:nvSpPr>
        <p:spPr>
          <a:xfrm>
            <a:off x="6502400" y="4902200"/>
            <a:ext cx="6502400" cy="4864100"/>
          </a:xfrm>
          <a:prstGeom prst="rect">
            <a:avLst/>
          </a:prstGeom>
        </p:spPr>
        <p:txBody>
          <a:bodyPr lIns="91439" tIns="45719" rIns="91439" bIns="45719">
            <a:noAutofit/>
          </a:bodyPr>
          <a:lstStyle/>
          <a:p>
            <a:endParaRPr dirty="0"/>
          </a:p>
        </p:txBody>
      </p:sp>
      <p:sp>
        <p:nvSpPr>
          <p:cNvPr id="113" name="图像"/>
          <p:cNvSpPr>
            <a:spLocks noGrp="1"/>
          </p:cNvSpPr>
          <p:nvPr>
            <p:ph type="pic" idx="15"/>
          </p:nvPr>
        </p:nvSpPr>
        <p:spPr>
          <a:xfrm>
            <a:off x="0" y="0"/>
            <a:ext cx="6468534" cy="9753600"/>
          </a:xfrm>
          <a:prstGeom prst="rect">
            <a:avLst/>
          </a:prstGeom>
        </p:spPr>
        <p:txBody>
          <a:bodyPr lIns="91439" tIns="45719" rIns="91439" bIns="45719">
            <a:noAutofit/>
          </a:bodyPr>
          <a:lstStyle/>
          <a:p>
            <a:endParaRPr dirty="0"/>
          </a:p>
        </p:txBody>
      </p:sp>
      <p:sp>
        <p:nvSpPr>
          <p:cNvPr id="114" name="幻灯片编号"/>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引文">
    <p:bg>
      <p:bgPr>
        <a:solidFill>
          <a:srgbClr val="222222"/>
        </a:solidFill>
        <a:effectLst/>
      </p:bgPr>
    </p:bg>
    <p:spTree>
      <p:nvGrpSpPr>
        <p:cNvPr id="1" name=""/>
        <p:cNvGrpSpPr/>
        <p:nvPr/>
      </p:nvGrpSpPr>
      <p:grpSpPr>
        <a:xfrm>
          <a:off x="0" y="0"/>
          <a:ext cx="0" cy="0"/>
          <a:chOff x="0" y="0"/>
          <a:chExt cx="0" cy="0"/>
        </a:xfrm>
      </p:grpSpPr>
      <p:sp>
        <p:nvSpPr>
          <p:cNvPr id="121" name="矩形标注"/>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sz="2800" b="1" cap="all">
                <a:solidFill>
                  <a:srgbClr val="FFFFFF"/>
                </a:solidFill>
                <a:latin typeface="+mn-lt"/>
                <a:ea typeface="+mn-ea"/>
                <a:cs typeface="+mn-cs"/>
                <a:sym typeface="Baskerville"/>
              </a:defRPr>
            </a:pPr>
            <a:endParaRPr dirty="0"/>
          </a:p>
        </p:txBody>
      </p:sp>
      <p:sp>
        <p:nvSpPr>
          <p:cNvPr id="122" name="在此键入引文。"/>
          <p:cNvSpPr txBox="1">
            <a:spLocks noGrp="1"/>
          </p:cNvSpPr>
          <p:nvPr>
            <p:ph type="body" sz="quarter" idx="13"/>
          </p:nvPr>
        </p:nvSpPr>
        <p:spPr>
          <a:xfrm>
            <a:off x="889000" y="2908300"/>
            <a:ext cx="11226800" cy="1778000"/>
          </a:xfrm>
          <a:prstGeom prst="rect">
            <a:avLst/>
          </a:prstGeom>
        </p:spPr>
        <p:txBody>
          <a:bodyPr>
            <a:spAutoFit/>
          </a:bodyPr>
          <a:lstStyle>
            <a:lvl1pPr marL="0" indent="0">
              <a:lnSpc>
                <a:spcPct val="80000"/>
              </a:lnSpc>
              <a:spcBef>
                <a:spcPts val="0"/>
              </a:spcBef>
              <a:buClrTx/>
              <a:buSzTx/>
              <a:buFontTx/>
              <a:buNone/>
              <a:defRPr sz="9400" b="1" cap="all">
                <a:solidFill>
                  <a:srgbClr val="FFFFFF"/>
                </a:solidFill>
                <a:latin typeface="+mn-lt"/>
                <a:ea typeface="+mn-ea"/>
                <a:cs typeface="+mn-cs"/>
                <a:sym typeface="Baskerville"/>
              </a:defRPr>
            </a:lvl1pPr>
          </a:lstStyle>
          <a:p>
            <a:r>
              <a:t>在此键入引文。</a:t>
            </a:r>
          </a:p>
        </p:txBody>
      </p:sp>
      <p:sp>
        <p:nvSpPr>
          <p:cNvPr id="123" name="Johnny Appleseed"/>
          <p:cNvSpPr txBox="1">
            <a:spLocks noGrp="1"/>
          </p:cNvSpPr>
          <p:nvPr>
            <p:ph type="body" sz="quarter" idx="14"/>
          </p:nvPr>
        </p:nvSpPr>
        <p:spPr>
          <a:xfrm>
            <a:off x="406400" y="7789333"/>
            <a:ext cx="12192000" cy="977901"/>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Baskerville"/>
              </a:defRPr>
            </a:lvl1pPr>
          </a:lstStyle>
          <a:p>
            <a:r>
              <a:t>Johnny Appleseed</a:t>
            </a:r>
          </a:p>
        </p:txBody>
      </p:sp>
      <p:sp>
        <p:nvSpPr>
          <p:cNvPr id="124" name="文本"/>
          <p:cNvSpPr txBox="1">
            <a:spLocks noGrp="1"/>
          </p:cNvSpPr>
          <p:nvPr>
            <p:ph type="body" sz="quarter" idx="15"/>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125" name="幻灯片编号"/>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引文（备选）">
    <p:bg>
      <p:bgPr>
        <a:solidFill>
          <a:schemeClr val="accent1"/>
        </a:solidFill>
        <a:effectLst/>
      </p:bgPr>
    </p:bg>
    <p:spTree>
      <p:nvGrpSpPr>
        <p:cNvPr id="1" name=""/>
        <p:cNvGrpSpPr/>
        <p:nvPr/>
      </p:nvGrpSpPr>
      <p:grpSpPr>
        <a:xfrm>
          <a:off x="0" y="0"/>
          <a:ext cx="0" cy="0"/>
          <a:chOff x="0" y="0"/>
          <a:chExt cx="0" cy="0"/>
        </a:xfrm>
      </p:grpSpPr>
      <p:sp>
        <p:nvSpPr>
          <p:cNvPr id="132" name="在此键入引文。"/>
          <p:cNvSpPr txBox="1">
            <a:spLocks noGrp="1"/>
          </p:cNvSpPr>
          <p:nvPr>
            <p:ph type="body" sz="quarter" idx="13"/>
          </p:nvPr>
        </p:nvSpPr>
        <p:spPr>
          <a:xfrm>
            <a:off x="5892800" y="2641600"/>
            <a:ext cx="6705600" cy="3119121"/>
          </a:xfrm>
          <a:prstGeom prst="rect">
            <a:avLst/>
          </a:prstGeom>
        </p:spPr>
        <p:txBody>
          <a:bodyPr>
            <a:spAutoFit/>
          </a:bodyPr>
          <a:lstStyle>
            <a:lvl1pPr marL="0" indent="0">
              <a:lnSpc>
                <a:spcPct val="80000"/>
              </a:lnSpc>
              <a:spcBef>
                <a:spcPts val="0"/>
              </a:spcBef>
              <a:buClrTx/>
              <a:buSzTx/>
              <a:buFontTx/>
              <a:buNone/>
              <a:defRPr sz="9400" b="1" cap="all">
                <a:solidFill>
                  <a:srgbClr val="FFFFFF"/>
                </a:solidFill>
                <a:latin typeface="+mn-lt"/>
                <a:ea typeface="+mn-ea"/>
                <a:cs typeface="+mn-cs"/>
                <a:sym typeface="Baskerville"/>
              </a:defRPr>
            </a:lvl1pPr>
          </a:lstStyle>
          <a:p>
            <a:r>
              <a:t>在此键入引文。</a:t>
            </a:r>
          </a:p>
        </p:txBody>
      </p:sp>
      <p:sp>
        <p:nvSpPr>
          <p:cNvPr id="133" name="图像"/>
          <p:cNvSpPr>
            <a:spLocks noGrp="1"/>
          </p:cNvSpPr>
          <p:nvPr>
            <p:ph type="pic" idx="14"/>
          </p:nvPr>
        </p:nvSpPr>
        <p:spPr>
          <a:xfrm>
            <a:off x="0" y="0"/>
            <a:ext cx="5486400" cy="9753600"/>
          </a:xfrm>
          <a:prstGeom prst="rect">
            <a:avLst/>
          </a:prstGeom>
        </p:spPr>
        <p:txBody>
          <a:bodyPr lIns="91439" tIns="45719" rIns="91439" bIns="45719">
            <a:noAutofit/>
          </a:bodyPr>
          <a:lstStyle/>
          <a:p>
            <a:endParaRPr dirty="0"/>
          </a:p>
        </p:txBody>
      </p:sp>
      <p:sp>
        <p:nvSpPr>
          <p:cNvPr id="134" name="Johnny Appleseed"/>
          <p:cNvSpPr txBox="1">
            <a:spLocks noGrp="1"/>
          </p:cNvSpPr>
          <p:nvPr>
            <p:ph type="body" sz="quarter" idx="15"/>
          </p:nvPr>
        </p:nvSpPr>
        <p:spPr>
          <a:xfrm>
            <a:off x="5892800" y="7732183"/>
            <a:ext cx="6705600" cy="977901"/>
          </a:xfrm>
          <a:prstGeom prst="rect">
            <a:avLst/>
          </a:prstGeom>
        </p:spPr>
        <p:txBody>
          <a:bodyPr anchor="ctr">
            <a:spAutoFit/>
          </a:bodyPr>
          <a:lstStyle>
            <a:lvl1pPr marL="0" indent="0" defTabSz="457200">
              <a:spcBef>
                <a:spcPts val="0"/>
              </a:spcBef>
              <a:buClrTx/>
              <a:buSzTx/>
              <a:buFontTx/>
              <a:buNone/>
              <a:defRPr sz="6000" b="1">
                <a:solidFill>
                  <a:srgbClr val="232323"/>
                </a:solidFill>
                <a:latin typeface="+mn-lt"/>
                <a:ea typeface="+mn-ea"/>
                <a:cs typeface="+mn-cs"/>
                <a:sym typeface="Baskerville"/>
              </a:defRPr>
            </a:lvl1pPr>
          </a:lstStyle>
          <a:p>
            <a:r>
              <a:t>Johnny Appleseed</a:t>
            </a:r>
          </a:p>
        </p:txBody>
      </p:sp>
      <p:sp>
        <p:nvSpPr>
          <p:cNvPr id="135" name="幻灯片编号"/>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照片">
    <p:bg>
      <p:bgPr>
        <a:solidFill>
          <a:srgbClr val="222222"/>
        </a:solidFill>
        <a:effectLst/>
      </p:bgPr>
    </p:bg>
    <p:spTree>
      <p:nvGrpSpPr>
        <p:cNvPr id="1" name=""/>
        <p:cNvGrpSpPr/>
        <p:nvPr/>
      </p:nvGrpSpPr>
      <p:grpSpPr>
        <a:xfrm>
          <a:off x="0" y="0"/>
          <a:ext cx="0" cy="0"/>
          <a:chOff x="0" y="0"/>
          <a:chExt cx="0" cy="0"/>
        </a:xfrm>
      </p:grpSpPr>
      <p:sp>
        <p:nvSpPr>
          <p:cNvPr id="142" name="图像"/>
          <p:cNvSpPr>
            <a:spLocks noGrp="1"/>
          </p:cNvSpPr>
          <p:nvPr>
            <p:ph type="pic" idx="13"/>
          </p:nvPr>
        </p:nvSpPr>
        <p:spPr>
          <a:xfrm>
            <a:off x="0" y="0"/>
            <a:ext cx="13004800" cy="9753600"/>
          </a:xfrm>
          <a:prstGeom prst="rect">
            <a:avLst/>
          </a:prstGeom>
        </p:spPr>
        <p:txBody>
          <a:bodyPr lIns="91439" tIns="45719" rIns="91439" bIns="45719">
            <a:noAutofit/>
          </a:bodyPr>
          <a:lstStyle/>
          <a:p>
            <a:endParaRPr dirty="0"/>
          </a:p>
        </p:txBody>
      </p:sp>
      <p:sp>
        <p:nvSpPr>
          <p:cNvPr id="143" name="幻灯片编号"/>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空白">
    <p:bg>
      <p:bgPr>
        <a:solidFill>
          <a:srgbClr val="222222"/>
        </a:solidFill>
        <a:effectLst/>
      </p:bgPr>
    </p:bg>
    <p:spTree>
      <p:nvGrpSpPr>
        <p:cNvPr id="1" name=""/>
        <p:cNvGrpSpPr/>
        <p:nvPr/>
      </p:nvGrpSpPr>
      <p:grpSpPr>
        <a:xfrm>
          <a:off x="0" y="0"/>
          <a:ext cx="0" cy="0"/>
          <a:chOff x="0" y="0"/>
          <a:chExt cx="0" cy="0"/>
        </a:xfrm>
      </p:grpSpPr>
      <p:sp>
        <p:nvSpPr>
          <p:cNvPr id="150" name="幻灯片编号"/>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空白（备选）">
    <p:spTree>
      <p:nvGrpSpPr>
        <p:cNvPr id="1" name=""/>
        <p:cNvGrpSpPr/>
        <p:nvPr/>
      </p:nvGrpSpPr>
      <p:grpSpPr>
        <a:xfrm>
          <a:off x="0" y="0"/>
          <a:ext cx="0" cy="0"/>
          <a:chOff x="0" y="0"/>
          <a:chExt cx="0" cy="0"/>
        </a:xfrm>
      </p:grpSpPr>
      <p:sp>
        <p:nvSpPr>
          <p:cNvPr id="157" name="幻灯片编号"/>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照片 - 水平">
    <p:bg>
      <p:bgPr>
        <a:solidFill>
          <a:srgbClr val="222222"/>
        </a:solidFill>
        <a:effectLst/>
      </p:bgPr>
    </p:bg>
    <p:spTree>
      <p:nvGrpSpPr>
        <p:cNvPr id="1" name=""/>
        <p:cNvGrpSpPr/>
        <p:nvPr/>
      </p:nvGrpSpPr>
      <p:grpSpPr>
        <a:xfrm>
          <a:off x="0" y="0"/>
          <a:ext cx="0" cy="0"/>
          <a:chOff x="0" y="0"/>
          <a:chExt cx="0" cy="0"/>
        </a:xfrm>
      </p:grpSpPr>
      <p:sp>
        <p:nvSpPr>
          <p:cNvPr id="22" name="图像"/>
          <p:cNvSpPr>
            <a:spLocks noGrp="1"/>
          </p:cNvSpPr>
          <p:nvPr>
            <p:ph type="pic" idx="13"/>
          </p:nvPr>
        </p:nvSpPr>
        <p:spPr>
          <a:xfrm>
            <a:off x="0" y="0"/>
            <a:ext cx="13004800" cy="9753600"/>
          </a:xfrm>
          <a:prstGeom prst="rect">
            <a:avLst/>
          </a:prstGeom>
        </p:spPr>
        <p:txBody>
          <a:bodyPr lIns="91439" tIns="45719" rIns="91439" bIns="45719">
            <a:noAutofit/>
          </a:bodyPr>
          <a:lstStyle/>
          <a:p>
            <a:endParaRPr dirty="0"/>
          </a:p>
        </p:txBody>
      </p:sp>
      <p:sp>
        <p:nvSpPr>
          <p:cNvPr id="23" name="线条"/>
          <p:cNvSpPr>
            <a:spLocks noGrp="1"/>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endParaRPr/>
          </a:p>
        </p:txBody>
      </p:sp>
      <p:sp>
        <p:nvSpPr>
          <p:cNvPr id="24" name="标题文本"/>
          <p:cNvSpPr txBox="1">
            <a:spLocks noGrp="1"/>
          </p:cNvSpPr>
          <p:nvPr>
            <p:ph type="title"/>
          </p:nvPr>
        </p:nvSpPr>
        <p:spPr>
          <a:xfrm>
            <a:off x="406400" y="6426200"/>
            <a:ext cx="12192000" cy="2705100"/>
          </a:xfrm>
          <a:prstGeom prst="rect">
            <a:avLst/>
          </a:prstGeom>
        </p:spPr>
        <p:txBody>
          <a:bodyPr/>
          <a:lstStyle>
            <a:lvl1pPr>
              <a:spcBef>
                <a:spcPts val="0"/>
              </a:spcBef>
              <a:defRPr sz="17000"/>
            </a:lvl1pPr>
          </a:lstStyle>
          <a:p>
            <a:r>
              <a:t>标题文本</a:t>
            </a:r>
          </a:p>
        </p:txBody>
      </p:sp>
      <p:sp>
        <p:nvSpPr>
          <p:cNvPr id="25" name="正文级别 1…"/>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26" name="幻灯片编号"/>
          <p:cNvSpPr txBox="1">
            <a:spLocks noGrp="1"/>
          </p:cNvSpPr>
          <p:nvPr>
            <p:ph type="sldNum" sz="quarter" idx="2"/>
          </p:nvPr>
        </p:nvSpPr>
        <p:spPr>
          <a:xfrm>
            <a:off x="12182237" y="431800"/>
            <a:ext cx="419101" cy="457200"/>
          </a:xfrm>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标题与副标题（备选）">
    <p:spTree>
      <p:nvGrpSpPr>
        <p:cNvPr id="1" name=""/>
        <p:cNvGrpSpPr/>
        <p:nvPr/>
      </p:nvGrpSpPr>
      <p:grpSpPr>
        <a:xfrm>
          <a:off x="0" y="0"/>
          <a:ext cx="0" cy="0"/>
          <a:chOff x="0" y="0"/>
          <a:chExt cx="0" cy="0"/>
        </a:xfrm>
      </p:grpSpPr>
      <p:sp>
        <p:nvSpPr>
          <p:cNvPr id="33" name="线条"/>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dirty="0"/>
          </a:p>
        </p:txBody>
      </p:sp>
      <p:sp>
        <p:nvSpPr>
          <p:cNvPr id="34" name="标题文本"/>
          <p:cNvSpPr txBox="1">
            <a:spLocks noGrp="1"/>
          </p:cNvSpPr>
          <p:nvPr>
            <p:ph type="title"/>
          </p:nvPr>
        </p:nvSpPr>
        <p:spPr>
          <a:xfrm>
            <a:off x="406400" y="6426200"/>
            <a:ext cx="12192000" cy="2705100"/>
          </a:xfrm>
          <a:prstGeom prst="rect">
            <a:avLst/>
          </a:prstGeom>
        </p:spPr>
        <p:txBody>
          <a:bodyPr/>
          <a:lstStyle>
            <a:lvl1pPr>
              <a:spcBef>
                <a:spcPts val="0"/>
              </a:spcBef>
              <a:defRPr sz="17000"/>
            </a:lvl1pPr>
          </a:lstStyle>
          <a:p>
            <a:r>
              <a:t>标题文本</a:t>
            </a:r>
          </a:p>
        </p:txBody>
      </p:sp>
      <p:sp>
        <p:nvSpPr>
          <p:cNvPr id="35" name="正文级别 1…"/>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36" name="幻灯片编号"/>
          <p:cNvSpPr txBox="1">
            <a:spLocks noGrp="1"/>
          </p:cNvSpPr>
          <p:nvPr>
            <p:ph type="sldNum" sz="quarter" idx="2"/>
          </p:nvPr>
        </p:nvSpPr>
        <p:spPr>
          <a:xfrm>
            <a:off x="12149656" y="419100"/>
            <a:ext cx="419101" cy="457200"/>
          </a:xfrm>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标题 - 居中">
    <p:bg>
      <p:bgPr>
        <a:solidFill>
          <a:srgbClr val="222222"/>
        </a:solidFill>
        <a:effectLst/>
      </p:bgPr>
    </p:bg>
    <p:spTree>
      <p:nvGrpSpPr>
        <p:cNvPr id="1" name=""/>
        <p:cNvGrpSpPr/>
        <p:nvPr/>
      </p:nvGrpSpPr>
      <p:grpSpPr>
        <a:xfrm>
          <a:off x="0" y="0"/>
          <a:ext cx="0" cy="0"/>
          <a:chOff x="0" y="0"/>
          <a:chExt cx="0" cy="0"/>
        </a:xfrm>
      </p:grpSpPr>
      <p:sp>
        <p:nvSpPr>
          <p:cNvPr id="43" name="标题文本"/>
          <p:cNvSpPr txBox="1">
            <a:spLocks noGrp="1"/>
          </p:cNvSpPr>
          <p:nvPr>
            <p:ph type="title"/>
          </p:nvPr>
        </p:nvSpPr>
        <p:spPr>
          <a:xfrm>
            <a:off x="406400" y="4038600"/>
            <a:ext cx="12192000" cy="4521200"/>
          </a:xfrm>
          <a:prstGeom prst="rect">
            <a:avLst/>
          </a:prstGeom>
        </p:spPr>
        <p:txBody>
          <a:bodyPr/>
          <a:lstStyle>
            <a:lvl1pPr>
              <a:spcBef>
                <a:spcPts val="0"/>
              </a:spcBef>
              <a:defRPr sz="17000"/>
            </a:lvl1pPr>
          </a:lstStyle>
          <a:p>
            <a:r>
              <a:t>标题文本</a:t>
            </a:r>
          </a:p>
        </p:txBody>
      </p:sp>
      <p:sp>
        <p:nvSpPr>
          <p:cNvPr id="44" name="幻灯片编号"/>
          <p:cNvSpPr txBox="1">
            <a:spLocks noGrp="1"/>
          </p:cNvSpPr>
          <p:nvPr>
            <p:ph type="sldNum" sz="quarter" idx="2"/>
          </p:nvPr>
        </p:nvSpPr>
        <p:spPr>
          <a:xfrm>
            <a:off x="12182237" y="431800"/>
            <a:ext cx="419101" cy="457200"/>
          </a:xfrm>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照片 - 垂直">
    <p:bg>
      <p:bgPr>
        <a:solidFill>
          <a:srgbClr val="222222"/>
        </a:solidFill>
        <a:effectLst/>
      </p:bgPr>
    </p:bg>
    <p:spTree>
      <p:nvGrpSpPr>
        <p:cNvPr id="1" name=""/>
        <p:cNvGrpSpPr/>
        <p:nvPr/>
      </p:nvGrpSpPr>
      <p:grpSpPr>
        <a:xfrm>
          <a:off x="0" y="0"/>
          <a:ext cx="0" cy="0"/>
          <a:chOff x="0" y="0"/>
          <a:chExt cx="0" cy="0"/>
        </a:xfrm>
      </p:grpSpPr>
      <p:sp>
        <p:nvSpPr>
          <p:cNvPr id="51" name="线条"/>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dirty="0"/>
          </a:p>
        </p:txBody>
      </p:sp>
      <p:sp>
        <p:nvSpPr>
          <p:cNvPr id="52" name="图像"/>
          <p:cNvSpPr>
            <a:spLocks noGrp="1"/>
          </p:cNvSpPr>
          <p:nvPr>
            <p:ph type="pic" idx="13"/>
          </p:nvPr>
        </p:nvSpPr>
        <p:spPr>
          <a:xfrm>
            <a:off x="0" y="0"/>
            <a:ext cx="5486400" cy="9753600"/>
          </a:xfrm>
          <a:prstGeom prst="rect">
            <a:avLst/>
          </a:prstGeom>
        </p:spPr>
        <p:txBody>
          <a:bodyPr lIns="91439" tIns="45719" rIns="91439" bIns="45719">
            <a:noAutofit/>
          </a:bodyPr>
          <a:lstStyle/>
          <a:p>
            <a:endParaRPr dirty="0"/>
          </a:p>
        </p:txBody>
      </p:sp>
      <p:sp>
        <p:nvSpPr>
          <p:cNvPr id="53" name="标题文本"/>
          <p:cNvSpPr txBox="1">
            <a:spLocks noGrp="1"/>
          </p:cNvSpPr>
          <p:nvPr>
            <p:ph type="title"/>
          </p:nvPr>
        </p:nvSpPr>
        <p:spPr>
          <a:xfrm>
            <a:off x="5892800" y="6426200"/>
            <a:ext cx="6705600" cy="2705100"/>
          </a:xfrm>
          <a:prstGeom prst="rect">
            <a:avLst/>
          </a:prstGeom>
        </p:spPr>
        <p:txBody>
          <a:bodyPr/>
          <a:lstStyle>
            <a:lvl1pPr>
              <a:spcBef>
                <a:spcPts val="0"/>
              </a:spcBef>
              <a:defRPr sz="17000"/>
            </a:lvl1pPr>
          </a:lstStyle>
          <a:p>
            <a:r>
              <a:t>标题文本</a:t>
            </a:r>
          </a:p>
        </p:txBody>
      </p:sp>
      <p:sp>
        <p:nvSpPr>
          <p:cNvPr id="54" name="正文级别 1…"/>
          <p:cNvSpPr txBox="1">
            <a:spLocks noGrp="1"/>
          </p:cNvSpPr>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55" name="幻灯片编号"/>
          <p:cNvSpPr txBox="1">
            <a:spLocks noGrp="1"/>
          </p:cNvSpPr>
          <p:nvPr>
            <p:ph type="sldNum" sz="quarter" idx="2"/>
          </p:nvPr>
        </p:nvSpPr>
        <p:spPr>
          <a:xfrm>
            <a:off x="12182237" y="431800"/>
            <a:ext cx="419101" cy="457200"/>
          </a:xfrm>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62" name="文本"/>
          <p:cNvSpPr txBox="1">
            <a:spLocks noGrp="1"/>
          </p:cNvSpPr>
          <p:nvPr>
            <p:ph type="body" sz="quarter" idx="13"/>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63" name="标题文本"/>
          <p:cNvSpPr txBox="1">
            <a:spLocks noGrp="1"/>
          </p:cNvSpPr>
          <p:nvPr>
            <p:ph type="title"/>
          </p:nvPr>
        </p:nvSpPr>
        <p:spPr>
          <a:prstGeom prst="rect">
            <a:avLst/>
          </a:prstGeom>
        </p:spPr>
        <p:txBody>
          <a:bodyPr/>
          <a:lstStyle/>
          <a:p>
            <a:r>
              <a:t>标题文本</a:t>
            </a:r>
          </a:p>
        </p:txBody>
      </p:sp>
      <p:sp>
        <p:nvSpPr>
          <p:cNvPr id="64" name="幻灯片编号"/>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与项目符号">
    <p:bg>
      <p:bgPr>
        <a:solidFill>
          <a:srgbClr val="222222"/>
        </a:solidFill>
        <a:effectLst/>
      </p:bgPr>
    </p:bg>
    <p:spTree>
      <p:nvGrpSpPr>
        <p:cNvPr id="1" name=""/>
        <p:cNvGrpSpPr/>
        <p:nvPr/>
      </p:nvGrpSpPr>
      <p:grpSpPr>
        <a:xfrm>
          <a:off x="0" y="0"/>
          <a:ext cx="0" cy="0"/>
          <a:chOff x="0" y="0"/>
          <a:chExt cx="0" cy="0"/>
        </a:xfrm>
      </p:grpSpPr>
      <p:sp>
        <p:nvSpPr>
          <p:cNvPr id="71" name="文本"/>
          <p:cNvSpPr txBox="1">
            <a:spLocks noGrp="1"/>
          </p:cNvSpPr>
          <p:nvPr>
            <p:ph type="body" sz="quarter" idx="13"/>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72" name="标题文本"/>
          <p:cNvSpPr txBox="1">
            <a:spLocks noGrp="1"/>
          </p:cNvSpPr>
          <p:nvPr>
            <p:ph type="title"/>
          </p:nvPr>
        </p:nvSpPr>
        <p:spPr>
          <a:prstGeom prst="rect">
            <a:avLst/>
          </a:prstGeom>
        </p:spPr>
        <p:txBody>
          <a:bodyPr/>
          <a:lstStyle/>
          <a:p>
            <a:r>
              <a:t>标题文本</a:t>
            </a:r>
          </a:p>
        </p:txBody>
      </p:sp>
      <p:sp>
        <p:nvSpPr>
          <p:cNvPr id="73" name="正文级别 1…"/>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正文级别 1</a:t>
            </a:r>
          </a:p>
          <a:p>
            <a:pPr lvl="1"/>
            <a:r>
              <a:t>正文级别 2</a:t>
            </a:r>
          </a:p>
          <a:p>
            <a:pPr lvl="2"/>
            <a:r>
              <a:t>正文级别 3</a:t>
            </a:r>
          </a:p>
          <a:p>
            <a:pPr lvl="3"/>
            <a:r>
              <a:t>正文级别 4</a:t>
            </a:r>
          </a:p>
          <a:p>
            <a:pPr lvl="4"/>
            <a:r>
              <a:t>正文级别 5</a:t>
            </a:r>
          </a:p>
        </p:txBody>
      </p:sp>
      <p:sp>
        <p:nvSpPr>
          <p:cNvPr id="74" name="幻灯片编号"/>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标题与项目符号（备选）">
    <p:spTree>
      <p:nvGrpSpPr>
        <p:cNvPr id="1" name=""/>
        <p:cNvGrpSpPr/>
        <p:nvPr/>
      </p:nvGrpSpPr>
      <p:grpSpPr>
        <a:xfrm>
          <a:off x="0" y="0"/>
          <a:ext cx="0" cy="0"/>
          <a:chOff x="0" y="0"/>
          <a:chExt cx="0" cy="0"/>
        </a:xfrm>
      </p:grpSpPr>
      <p:sp>
        <p:nvSpPr>
          <p:cNvPr id="81" name="文本"/>
          <p:cNvSpPr txBox="1">
            <a:spLocks noGrp="1"/>
          </p:cNvSpPr>
          <p:nvPr>
            <p:ph type="body" sz="quarter" idx="13"/>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82" name="标题文本"/>
          <p:cNvSpPr txBox="1">
            <a:spLocks noGrp="1"/>
          </p:cNvSpPr>
          <p:nvPr>
            <p:ph type="title"/>
          </p:nvPr>
        </p:nvSpPr>
        <p:spPr>
          <a:prstGeom prst="rect">
            <a:avLst/>
          </a:prstGeom>
        </p:spPr>
        <p:txBody>
          <a:bodyPr/>
          <a:lstStyle/>
          <a:p>
            <a:r>
              <a:t>标题文本</a:t>
            </a:r>
          </a:p>
        </p:txBody>
      </p:sp>
      <p:sp>
        <p:nvSpPr>
          <p:cNvPr id="83" name="正文级别 1…"/>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正文级别 1</a:t>
            </a:r>
          </a:p>
          <a:p>
            <a:pPr lvl="1"/>
            <a:r>
              <a:t>正文级别 2</a:t>
            </a:r>
          </a:p>
          <a:p>
            <a:pPr lvl="2"/>
            <a:r>
              <a:t>正文级别 3</a:t>
            </a:r>
          </a:p>
          <a:p>
            <a:pPr lvl="3"/>
            <a:r>
              <a:t>正文级别 4</a:t>
            </a:r>
          </a:p>
          <a:p>
            <a:pPr lvl="4"/>
            <a:r>
              <a:t>正文级别 5</a:t>
            </a:r>
          </a:p>
        </p:txBody>
      </p:sp>
      <p:sp>
        <p:nvSpPr>
          <p:cNvPr id="84" name="幻灯片编号"/>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标题、项目符号与照片">
    <p:bg>
      <p:bgPr>
        <a:solidFill>
          <a:srgbClr val="222222"/>
        </a:solidFill>
        <a:effectLst/>
      </p:bgPr>
    </p:bg>
    <p:spTree>
      <p:nvGrpSpPr>
        <p:cNvPr id="1" name=""/>
        <p:cNvGrpSpPr/>
        <p:nvPr/>
      </p:nvGrpSpPr>
      <p:grpSpPr>
        <a:xfrm>
          <a:off x="0" y="0"/>
          <a:ext cx="0" cy="0"/>
          <a:chOff x="0" y="0"/>
          <a:chExt cx="0" cy="0"/>
        </a:xfrm>
      </p:grpSpPr>
      <p:sp>
        <p:nvSpPr>
          <p:cNvPr id="91" name="文本"/>
          <p:cNvSpPr txBox="1">
            <a:spLocks noGrp="1"/>
          </p:cNvSpPr>
          <p:nvPr>
            <p:ph type="body" sz="quarter" idx="13"/>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92" name="图像"/>
          <p:cNvSpPr>
            <a:spLocks noGrp="1"/>
          </p:cNvSpPr>
          <p:nvPr>
            <p:ph type="pic" sz="half" idx="14"/>
          </p:nvPr>
        </p:nvSpPr>
        <p:spPr>
          <a:xfrm>
            <a:off x="7112000" y="1536700"/>
            <a:ext cx="5486400" cy="7797800"/>
          </a:xfrm>
          <a:prstGeom prst="rect">
            <a:avLst/>
          </a:prstGeom>
        </p:spPr>
        <p:txBody>
          <a:bodyPr lIns="91439" tIns="45719" rIns="91439" bIns="45719">
            <a:noAutofit/>
          </a:bodyPr>
          <a:lstStyle/>
          <a:p>
            <a:endParaRPr dirty="0"/>
          </a:p>
        </p:txBody>
      </p:sp>
      <p:sp>
        <p:nvSpPr>
          <p:cNvPr id="93" name="标题文本"/>
          <p:cNvSpPr txBox="1">
            <a:spLocks noGrp="1"/>
          </p:cNvSpPr>
          <p:nvPr>
            <p:ph type="title"/>
          </p:nvPr>
        </p:nvSpPr>
        <p:spPr>
          <a:xfrm>
            <a:off x="406400" y="1536700"/>
            <a:ext cx="6299200" cy="723900"/>
          </a:xfrm>
          <a:prstGeom prst="rect">
            <a:avLst/>
          </a:prstGeom>
        </p:spPr>
        <p:txBody>
          <a:bodyPr/>
          <a:lstStyle/>
          <a:p>
            <a:r>
              <a:t>标题文本</a:t>
            </a:r>
          </a:p>
        </p:txBody>
      </p:sp>
      <p:sp>
        <p:nvSpPr>
          <p:cNvPr id="94" name="正文级别 1…"/>
          <p:cNvSpPr txBox="1">
            <a:spLocks noGrp="1"/>
          </p:cNvSpPr>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r>
              <a:t>正文级别 1</a:t>
            </a:r>
          </a:p>
          <a:p>
            <a:pPr lvl="1"/>
            <a:r>
              <a:t>正文级别 2</a:t>
            </a:r>
          </a:p>
          <a:p>
            <a:pPr lvl="2"/>
            <a:r>
              <a:t>正文级别 3</a:t>
            </a:r>
          </a:p>
          <a:p>
            <a:pPr lvl="3"/>
            <a:r>
              <a:t>正文级别 4</a:t>
            </a:r>
          </a:p>
          <a:p>
            <a:pPr lvl="4"/>
            <a:r>
              <a:t>正文级别 5</a:t>
            </a:r>
          </a:p>
        </p:txBody>
      </p:sp>
      <p:sp>
        <p:nvSpPr>
          <p:cNvPr id="95" name="幻灯片编号"/>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线条"/>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dirty="0"/>
          </a:p>
        </p:txBody>
      </p:sp>
      <p:sp>
        <p:nvSpPr>
          <p:cNvPr id="3" name="标题文本"/>
          <p:cNvSpPr txBox="1">
            <a:spLocks noGrp="1"/>
          </p:cNvSpPr>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标题文本</a:t>
            </a:r>
          </a:p>
        </p:txBody>
      </p:sp>
      <p:sp>
        <p:nvSpPr>
          <p:cNvPr id="4" name="正文级别 1…"/>
          <p:cNvSpPr txBox="1">
            <a:spLocks noGrp="1"/>
          </p:cNvSpPr>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正文级别 1</a:t>
            </a:r>
          </a:p>
          <a:p>
            <a:pPr lvl="1"/>
            <a:r>
              <a:t>正文级别 2</a:t>
            </a:r>
          </a:p>
          <a:p>
            <a:pPr lvl="2"/>
            <a:r>
              <a:t>正文级别 3</a:t>
            </a:r>
          </a:p>
          <a:p>
            <a:pPr lvl="3"/>
            <a:r>
              <a:t>正文级别 4</a:t>
            </a:r>
          </a:p>
          <a:p>
            <a:pPr lvl="4"/>
            <a:r>
              <a:t>正文级别 5</a:t>
            </a:r>
          </a:p>
        </p:txBody>
      </p:sp>
      <p:sp>
        <p:nvSpPr>
          <p:cNvPr id="5" name="幻灯片编号"/>
          <p:cNvSpPr txBox="1">
            <a:spLocks noGrp="1"/>
          </p:cNvSpPr>
          <p:nvPr>
            <p:ph type="sldNum" sz="quarter" idx="2"/>
          </p:nvPr>
        </p:nvSpPr>
        <p:spPr>
          <a:xfrm>
            <a:off x="12174418" y="431800"/>
            <a:ext cx="419101"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mn-lt"/>
                <a:ea typeface="+mn-ea"/>
                <a:cs typeface="+mn-cs"/>
                <a:sym typeface="Baskerville"/>
              </a:defRPr>
            </a:lvl1pPr>
          </a:lstStyle>
          <a:p>
            <a:fld id="{86CB4B4D-7CA3-9044-876B-883B54F8677D}" type="slidenum">
              <a:t>‹#›</a:t>
            </a:fld>
            <a:endParaRPr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1pPr>
      <a:lvl2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2pPr>
      <a:lvl3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3pPr>
      <a:lvl4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4pPr>
      <a:lvl5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5pPr>
      <a:lvl6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6pPr>
      <a:lvl7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7pPr>
      <a:lvl8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8pPr>
      <a:lvl9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1pPr>
      <a:lvl2pPr marL="0" marR="0" indent="228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2pPr>
      <a:lvl3pPr marL="0" marR="0" indent="457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3pPr>
      <a:lvl4pPr marL="0" marR="0" indent="685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4pPr>
      <a:lvl5pPr marL="0" marR="0" indent="9144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5pPr>
      <a:lvl6pPr marL="0" marR="0" indent="11430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6pPr>
      <a:lvl7pPr marL="0" marR="0" indent="1371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7pPr>
      <a:lvl8pPr marL="0" marR="0" indent="1600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8pPr>
      <a:lvl9pPr marL="0" marR="0" indent="1828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 name="110941651029696_.pic.jpg" descr="110941651029696_.pic.jpg"/>
          <p:cNvPicPr>
            <a:picLocks noChangeAspect="1"/>
          </p:cNvPicPr>
          <p:nvPr/>
        </p:nvPicPr>
        <p:blipFill>
          <a:blip r:embed="rId2"/>
          <a:stretch>
            <a:fillRect/>
          </a:stretch>
        </p:blipFill>
        <p:spPr>
          <a:xfrm>
            <a:off x="0" y="3333750"/>
            <a:ext cx="5486400" cy="3086100"/>
          </a:xfrm>
          <a:prstGeom prst="rect">
            <a:avLst/>
          </a:prstGeom>
          <a:noFill/>
          <a:ln w="12700">
            <a:miter lim="400000"/>
          </a:ln>
        </p:spPr>
      </p:pic>
      <p:sp>
        <p:nvSpPr>
          <p:cNvPr id="109" name="Title 2">
            <a:extLst>
              <a:ext uri="{FF2B5EF4-FFF2-40B4-BE49-F238E27FC236}">
                <a16:creationId xmlns:a16="http://schemas.microsoft.com/office/drawing/2014/main" id="{90373862-3C8E-E1ED-6DCD-75A4D9D8DD3B}"/>
              </a:ext>
            </a:extLst>
          </p:cNvPr>
          <p:cNvSpPr>
            <a:spLocks noGrp="1"/>
          </p:cNvSpPr>
          <p:nvPr>
            <p:ph type="title"/>
          </p:nvPr>
        </p:nvSpPr>
        <p:spPr>
          <a:xfrm>
            <a:off x="5892800" y="6426200"/>
            <a:ext cx="6705600" cy="2705100"/>
          </a:xfrm>
        </p:spPr>
        <p:txBody>
          <a:bodyPr/>
          <a:lstStyle/>
          <a:p>
            <a:endParaRPr lang="en-US" dirty="0"/>
          </a:p>
        </p:txBody>
      </p:sp>
      <p:sp>
        <p:nvSpPr>
          <p:cNvPr id="167" name="Fulfill all value proposition"/>
          <p:cNvSpPr txBox="1">
            <a:spLocks noGrp="1"/>
          </p:cNvSpPr>
          <p:nvPr>
            <p:ph type="body" sz="quarter" idx="1"/>
          </p:nvPr>
        </p:nvSpPr>
        <p:spPr>
          <a:xfrm>
            <a:off x="5892800" y="4267200"/>
            <a:ext cx="6705600" cy="1803400"/>
          </a:xfrm>
        </p:spPr>
        <p:txBody>
          <a:bodyPr anchor="b">
            <a:normAutofit/>
          </a:bodyPr>
          <a:lstStyle/>
          <a:p>
            <a:pPr lvl="1" defTabSz="566674">
              <a:spcBef>
                <a:spcPts val="2200"/>
              </a:spcBef>
              <a:defRPr sz="5238"/>
            </a:pPr>
            <a:r>
              <a:rPr lang="en-US" sz="5238" dirty="0"/>
              <a:t>Group 9</a:t>
            </a:r>
          </a:p>
          <a:p>
            <a:pPr lvl="1" defTabSz="566674">
              <a:spcBef>
                <a:spcPts val="2200"/>
              </a:spcBef>
              <a:defRPr sz="5238"/>
            </a:pPr>
            <a:r>
              <a:rPr lang="en-US" sz="5238" dirty="0"/>
              <a:t>YouTube Trends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type="lt">
                                    <p:tmAbs val="100"/>
                                  </p:iterate>
                                  <p:childTnLst>
                                    <p:set>
                                      <p:cBhvr>
                                        <p:cTn id="6" fill="hold"/>
                                        <p:tgtEl>
                                          <p:spTgt spid="1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1" animBg="1" advAuto="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文本"/>
          <p:cNvSpPr txBox="1">
            <a:spLocks noGrp="1"/>
          </p:cNvSpPr>
          <p:nvPr>
            <p:ph type="body" idx="13"/>
          </p:nvPr>
        </p:nvSpPr>
        <p:spPr>
          <a:prstGeom prst="rect">
            <a:avLst/>
          </a:prstGeom>
        </p:spPr>
        <p:txBody>
          <a:bodyPr/>
          <a:lstStyle/>
          <a:p>
            <a:endParaRPr dirty="0"/>
          </a:p>
        </p:txBody>
      </p:sp>
      <p:sp>
        <p:nvSpPr>
          <p:cNvPr id="221" name="What  would you do differently?"/>
          <p:cNvSpPr txBox="1">
            <a:spLocks noGrp="1"/>
          </p:cNvSpPr>
          <p:nvPr>
            <p:ph type="title"/>
          </p:nvPr>
        </p:nvSpPr>
        <p:spPr>
          <a:prstGeom prst="rect">
            <a:avLst/>
          </a:prstGeom>
        </p:spPr>
        <p:txBody>
          <a:bodyPr/>
          <a:lstStyle>
            <a:lvl1pPr defTabSz="233679">
              <a:spcBef>
                <a:spcPts val="1100"/>
              </a:spcBef>
              <a:defRPr sz="4040"/>
            </a:lvl1pPr>
          </a:lstStyle>
          <a:p>
            <a:r>
              <a:rPr dirty="0"/>
              <a:t>What  would you do differently?</a:t>
            </a:r>
          </a:p>
        </p:txBody>
      </p:sp>
      <p:sp>
        <p:nvSpPr>
          <p:cNvPr id="222" name="We think there are a few things we need to improve. Firstly, it would be better and more efficient if we could make uniforms at the beginning before everyone did their job. For example, we could make our variable names uniform before we broke down our tasks and delegated among members. What’s more, we could merge in advance. Therefore, we could have more time to figure out the bugs"/>
          <p:cNvSpPr txBox="1">
            <a:spLocks noGrp="1"/>
          </p:cNvSpPr>
          <p:nvPr>
            <p:ph type="body" idx="1"/>
          </p:nvPr>
        </p:nvSpPr>
        <p:spPr>
          <a:prstGeom prst="rect">
            <a:avLst/>
          </a:prstGeom>
        </p:spPr>
        <p:txBody>
          <a:bodyPr/>
          <a:lstStyle/>
          <a:p>
            <a:r>
              <a:rPr dirty="0"/>
              <a:t>We think there are a few things we need to improve. Firstly, it would be better and more efficient if we could make uniforms at the beginning before everyone did their job. For example, we could make our variable names uniform before we broke down our tasks and delegated among members. What’s more, we could merge in advance. Therefore, we could have more time to figure out the bugs</a:t>
            </a:r>
          </a:p>
        </p:txBody>
      </p:sp>
    </p:spTree>
  </p:cSld>
  <p:clrMapOvr>
    <a:masterClrMapping/>
  </p:clrMapOvr>
  <mc:AlternateContent xmlns:mc="http://schemas.openxmlformats.org/markup-compatibility/2006" xmlns:p14="http://schemas.microsoft.com/office/powerpoint/2010/main">
    <mc:Choice Requires="p14">
      <p:transition spd="med">
        <p:push/>
      </p:transition>
    </mc:Choice>
    <mc:Fallback xmlns:a14="http://schemas.microsoft.com/office/drawing/2010/main" xmlns:m="http://schemas.openxmlformats.org/officeDocument/2006/math" xmlns="">
      <p:transition spd="fast">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文本"/>
          <p:cNvSpPr txBox="1">
            <a:spLocks noGrp="1"/>
          </p:cNvSpPr>
          <p:nvPr>
            <p:ph type="body" idx="13"/>
          </p:nvPr>
        </p:nvSpPr>
        <p:spPr>
          <a:prstGeom prst="rect">
            <a:avLst/>
          </a:prstGeom>
        </p:spPr>
        <p:txBody>
          <a:bodyPr/>
          <a:lstStyle/>
          <a:p>
            <a:endParaRPr dirty="0"/>
          </a:p>
        </p:txBody>
      </p:sp>
      <p:sp>
        <p:nvSpPr>
          <p:cNvPr id="225" name="What do you plan to do next?"/>
          <p:cNvSpPr txBox="1">
            <a:spLocks noGrp="1"/>
          </p:cNvSpPr>
          <p:nvPr>
            <p:ph type="title"/>
          </p:nvPr>
        </p:nvSpPr>
        <p:spPr>
          <a:xfrm>
            <a:off x="304800" y="393700"/>
            <a:ext cx="12192000" cy="723900"/>
          </a:xfrm>
          <a:prstGeom prst="rect">
            <a:avLst/>
          </a:prstGeom>
        </p:spPr>
        <p:txBody>
          <a:bodyPr/>
          <a:lstStyle>
            <a:lvl1pPr defTabSz="233679">
              <a:spcBef>
                <a:spcPts val="1100"/>
              </a:spcBef>
              <a:defRPr sz="4040"/>
            </a:lvl1pPr>
          </a:lstStyle>
          <a:p>
            <a:r>
              <a:rPr lang="en-US" dirty="0"/>
              <a:t>Demo</a:t>
            </a:r>
            <a:endParaRPr dirty="0"/>
          </a:p>
        </p:txBody>
      </p:sp>
      <p:sp>
        <p:nvSpPr>
          <p:cNvPr id="3" name="Text Placeholder 2">
            <a:extLst>
              <a:ext uri="{FF2B5EF4-FFF2-40B4-BE49-F238E27FC236}">
                <a16:creationId xmlns:a16="http://schemas.microsoft.com/office/drawing/2014/main" id="{E855CDDD-2C71-4DE5-B693-A39D342E8AF6}"/>
              </a:ext>
            </a:extLst>
          </p:cNvPr>
          <p:cNvSpPr>
            <a:spLocks noGrp="1"/>
          </p:cNvSpPr>
          <p:nvPr>
            <p:ph type="body" idx="1"/>
          </p:nvPr>
        </p:nvSpPr>
        <p:spPr/>
        <p:txBody>
          <a:bodyPr/>
          <a:lstStyle/>
          <a:p>
            <a:endParaRPr lang="en-US" dirty="0"/>
          </a:p>
        </p:txBody>
      </p:sp>
      <p:pic>
        <p:nvPicPr>
          <p:cNvPr id="2" name="video1433354152">
            <a:hlinkClick r:id="" action="ppaction://media"/>
            <a:extLst>
              <a:ext uri="{FF2B5EF4-FFF2-40B4-BE49-F238E27FC236}">
                <a16:creationId xmlns:a16="http://schemas.microsoft.com/office/drawing/2014/main" id="{4843ECC3-68DB-45B8-B305-2DC47B911B8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358900"/>
            <a:ext cx="13004800" cy="73152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push/>
      </p:transition>
    </mc:Choice>
    <mc:Fallback xmlns:a14="http://schemas.microsoft.com/office/drawing/2010/main" xmlns:m="http://schemas.openxmlformats.org/officeDocument/2006/math" xmlns="">
      <p:transition spd="fast">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5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73CD844-B710-4F9C-AAD6-F144366F35AC}"/>
              </a:ext>
            </a:extLst>
          </p:cNvPr>
          <p:cNvPicPr>
            <a:picLocks noChangeAspect="1"/>
          </p:cNvPicPr>
          <p:nvPr/>
        </p:nvPicPr>
        <p:blipFill>
          <a:blip r:embed="rId2"/>
          <a:stretch>
            <a:fillRect/>
          </a:stretch>
        </p:blipFill>
        <p:spPr>
          <a:xfrm>
            <a:off x="-63500" y="0"/>
            <a:ext cx="13068300" cy="6064415"/>
          </a:xfrm>
          <a:prstGeom prst="rect">
            <a:avLst/>
          </a:prstGeom>
        </p:spPr>
      </p:pic>
      <p:pic>
        <p:nvPicPr>
          <p:cNvPr id="5" name="Picture 4">
            <a:extLst>
              <a:ext uri="{FF2B5EF4-FFF2-40B4-BE49-F238E27FC236}">
                <a16:creationId xmlns:a16="http://schemas.microsoft.com/office/drawing/2014/main" id="{C34D42F9-546D-4D1A-A676-3D68F714ADA0}"/>
              </a:ext>
            </a:extLst>
          </p:cNvPr>
          <p:cNvPicPr>
            <a:picLocks noChangeAspect="1"/>
          </p:cNvPicPr>
          <p:nvPr/>
        </p:nvPicPr>
        <p:blipFill>
          <a:blip r:embed="rId3"/>
          <a:stretch>
            <a:fillRect/>
          </a:stretch>
        </p:blipFill>
        <p:spPr>
          <a:xfrm>
            <a:off x="-127000" y="4775469"/>
            <a:ext cx="13131800" cy="54858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push/>
      </p:transition>
    </mc:Choice>
    <mc:Fallback xmlns:a14="http://schemas.microsoft.com/office/drawing/2010/main" xmlns:m="http://schemas.openxmlformats.org/officeDocument/2006/math" xmlns="">
      <p:transition spd="fast">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0BD36F5-06DA-4769-B4B8-3E77677ADCC6}"/>
              </a:ext>
            </a:extLst>
          </p:cNvPr>
          <p:cNvSpPr>
            <a:spLocks noGrp="1"/>
          </p:cNvSpPr>
          <p:nvPr>
            <p:ph type="body" sz="quarter" idx="13"/>
          </p:nvPr>
        </p:nvSpPr>
        <p:spPr>
          <a:xfrm>
            <a:off x="889000" y="2908300"/>
            <a:ext cx="11226800" cy="2456570"/>
          </a:xfrm>
        </p:spPr>
        <p:txBody>
          <a:bodyPr/>
          <a:lstStyle/>
          <a:p>
            <a:r>
              <a:rPr lang="en-US" dirty="0"/>
              <a:t>thanks for listening</a:t>
            </a:r>
          </a:p>
        </p:txBody>
      </p:sp>
      <p:sp>
        <p:nvSpPr>
          <p:cNvPr id="3" name="Text Placeholder 2">
            <a:extLst>
              <a:ext uri="{FF2B5EF4-FFF2-40B4-BE49-F238E27FC236}">
                <a16:creationId xmlns:a16="http://schemas.microsoft.com/office/drawing/2014/main" id="{462A2355-CC02-4BBB-B112-155A77EF525B}"/>
              </a:ext>
            </a:extLst>
          </p:cNvPr>
          <p:cNvSpPr>
            <a:spLocks noGrp="1"/>
          </p:cNvSpPr>
          <p:nvPr>
            <p:ph type="body" sz="quarter" idx="14"/>
          </p:nvPr>
        </p:nvSpPr>
        <p:spPr/>
        <p:txBody>
          <a:bodyPr/>
          <a:lstStyle/>
          <a:p>
            <a:endParaRPr lang="en-US" dirty="0"/>
          </a:p>
        </p:txBody>
      </p:sp>
      <p:sp>
        <p:nvSpPr>
          <p:cNvPr id="4" name="Text Placeholder 3">
            <a:extLst>
              <a:ext uri="{FF2B5EF4-FFF2-40B4-BE49-F238E27FC236}">
                <a16:creationId xmlns:a16="http://schemas.microsoft.com/office/drawing/2014/main" id="{50D0933A-1E76-47F2-A5E3-752C47EA9D0D}"/>
              </a:ext>
            </a:extLst>
          </p:cNvPr>
          <p:cNvSpPr>
            <a:spLocks noGrp="1"/>
          </p:cNvSpPr>
          <p:nvPr>
            <p:ph type="body" sz="quarter" idx="15"/>
          </p:nvPr>
        </p:nvSpPr>
        <p:spPr/>
        <p:txBody>
          <a:bodyPr/>
          <a:lstStyle/>
          <a:p>
            <a:endParaRPr lang="en-US" dirty="0"/>
          </a:p>
        </p:txBody>
      </p:sp>
    </p:spTree>
    <p:extLst>
      <p:ext uri="{BB962C8B-B14F-4D97-AF65-F5344CB8AC3E}">
        <p14:creationId xmlns:p14="http://schemas.microsoft.com/office/powerpoint/2010/main" val="265763247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DATA INTERACTION"/>
          <p:cNvSpPr txBox="1">
            <a:spLocks noGrp="1"/>
          </p:cNvSpPr>
          <p:nvPr>
            <p:ph type="body" idx="14"/>
          </p:nvPr>
        </p:nvSpPr>
        <p:spPr>
          <a:xfrm>
            <a:off x="406400" y="7789333"/>
            <a:ext cx="12192000" cy="866456"/>
          </a:xfrm>
          <a:prstGeom prst="rect">
            <a:avLst/>
          </a:prstGeom>
        </p:spPr>
        <p:txBody>
          <a:bodyPr/>
          <a:lstStyle/>
          <a:p>
            <a:r>
              <a:rPr lang="en-US" dirty="0"/>
              <a:t>Why YouTube Trends</a:t>
            </a:r>
            <a:endParaRPr dirty="0"/>
          </a:p>
        </p:txBody>
      </p:sp>
      <p:sp>
        <p:nvSpPr>
          <p:cNvPr id="172" name="文本"/>
          <p:cNvSpPr txBox="1">
            <a:spLocks noGrp="1"/>
          </p:cNvSpPr>
          <p:nvPr>
            <p:ph type="body" idx="15"/>
          </p:nvPr>
        </p:nvSpPr>
        <p:spPr>
          <a:prstGeom prst="rect">
            <a:avLst/>
          </a:prstGeom>
        </p:spPr>
        <p:txBody>
          <a:bodyPr/>
          <a:lstStyle/>
          <a:p>
            <a:endParaRPr dirty="0"/>
          </a:p>
        </p:txBody>
      </p:sp>
      <p:sp>
        <p:nvSpPr>
          <p:cNvPr id="2" name="TextBox 1">
            <a:extLst>
              <a:ext uri="{FF2B5EF4-FFF2-40B4-BE49-F238E27FC236}">
                <a16:creationId xmlns:a16="http://schemas.microsoft.com/office/drawing/2014/main" id="{CFADF1C3-8A3F-4E1A-A1E0-BD9B838D1C3D}"/>
              </a:ext>
            </a:extLst>
          </p:cNvPr>
          <p:cNvSpPr txBox="1"/>
          <p:nvPr/>
        </p:nvSpPr>
        <p:spPr>
          <a:xfrm>
            <a:off x="889000" y="3286621"/>
            <a:ext cx="10871200" cy="31803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sz="2000" b="0" i="0" u="none" strike="noStrike" cap="none" spc="0" normalizeH="0" baseline="0" dirty="0">
                <a:ln>
                  <a:noFill/>
                </a:ln>
                <a:solidFill>
                  <a:schemeClr val="bg1">
                    <a:lumMod val="10000"/>
                    <a:lumOff val="90000"/>
                  </a:schemeClr>
                </a:solidFill>
                <a:effectLst/>
                <a:uFillTx/>
                <a:latin typeface="Arial" panose="020B0604020202020204" pitchFamily="34" charset="0"/>
                <a:cs typeface="Arial" panose="020B0604020202020204" pitchFamily="34" charset="0"/>
                <a:sym typeface="Avenir Next Medium"/>
              </a:rPr>
              <a:t>	1. Help users (youtuber) analyze likes or dislikes of each video or video genres. For youtuber analyze the viewers preferences. For viewers to find out the hot videos based on time.</a:t>
            </a:r>
          </a:p>
          <a:p>
            <a:pPr marL="0" marR="0" indent="0" algn="l" defTabSz="584200" rtl="0" fontAlgn="auto" latinLnBrk="0" hangingPunct="0">
              <a:lnSpc>
                <a:spcPct val="100000"/>
              </a:lnSpc>
              <a:spcBef>
                <a:spcPts val="2400"/>
              </a:spcBef>
              <a:spcAft>
                <a:spcPts val="0"/>
              </a:spcAft>
              <a:buClrTx/>
              <a:buSzTx/>
              <a:buFontTx/>
              <a:buNone/>
              <a:tabLst/>
            </a:pPr>
            <a:r>
              <a:rPr kumimoji="0" lang="en-US" sz="2000" b="0" i="0" u="none" strike="noStrike" cap="none" spc="0" normalizeH="0" baseline="0" dirty="0">
                <a:ln>
                  <a:noFill/>
                </a:ln>
                <a:solidFill>
                  <a:schemeClr val="bg1">
                    <a:lumMod val="10000"/>
                    <a:lumOff val="90000"/>
                  </a:schemeClr>
                </a:solidFill>
                <a:effectLst/>
                <a:uFillTx/>
                <a:latin typeface="Arial" panose="020B0604020202020204" pitchFamily="34" charset="0"/>
                <a:cs typeface="Arial" panose="020B0604020202020204" pitchFamily="34" charset="0"/>
                <a:sym typeface="Avenir Next Medium"/>
              </a:rPr>
              <a:t>       2. Find the valuable/optimal ads time for Companies(YouTube Inc. and advertisers). Analyzing the posting time of videos, we can understand the posting time patterns of various               countries and different age groups.</a:t>
            </a:r>
          </a:p>
          <a:p>
            <a:pPr marL="0" marR="0" indent="0" algn="l" defTabSz="584200" rtl="0" fontAlgn="auto" latinLnBrk="0" hangingPunct="0">
              <a:lnSpc>
                <a:spcPct val="100000"/>
              </a:lnSpc>
              <a:spcBef>
                <a:spcPts val="2400"/>
              </a:spcBef>
              <a:spcAft>
                <a:spcPts val="0"/>
              </a:spcAft>
              <a:buClrTx/>
              <a:buSzTx/>
              <a:buFontTx/>
              <a:buNone/>
              <a:tabLst/>
            </a:pPr>
            <a:r>
              <a:rPr kumimoji="0" lang="en-US" sz="2000" b="0" i="0" u="none" strike="noStrike" cap="none" spc="0" normalizeH="0" baseline="0" dirty="0">
                <a:ln>
                  <a:noFill/>
                </a:ln>
                <a:solidFill>
                  <a:schemeClr val="bg1">
                    <a:lumMod val="10000"/>
                    <a:lumOff val="90000"/>
                  </a:schemeClr>
                </a:solidFill>
                <a:effectLst/>
                <a:uFillTx/>
                <a:latin typeface="Arial" panose="020B0604020202020204" pitchFamily="34" charset="0"/>
                <a:cs typeface="Arial" panose="020B0604020202020204" pitchFamily="34" charset="0"/>
                <a:sym typeface="Avenir Next Medium"/>
              </a:rPr>
              <a:t>	3. Customized search and personal recommendation: users can customize search conditions / scope, the search results are customized based on profile information.</a:t>
            </a:r>
            <a:endParaRPr kumimoji="0" lang="en-US" sz="1800" b="0" i="0" u="none" strike="noStrike" cap="none" spc="0" normalizeH="0" baseline="0" dirty="0">
              <a:ln>
                <a:noFill/>
              </a:ln>
              <a:solidFill>
                <a:schemeClr val="bg1">
                  <a:lumMod val="10000"/>
                  <a:lumOff val="90000"/>
                </a:schemeClr>
              </a:solidFill>
              <a:effectLst/>
              <a:uFillTx/>
              <a:latin typeface="Arial" panose="020B0604020202020204" pitchFamily="34" charset="0"/>
              <a:cs typeface="Arial" panose="020B0604020202020204" pitchFamily="34" charset="0"/>
              <a:sym typeface="Avenir Next Medium"/>
            </a:endParaRPr>
          </a:p>
        </p:txBody>
      </p:sp>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a14="http://schemas.microsoft.com/office/drawing/2010/main" xmlns:m="http://schemas.openxmlformats.org/officeDocument/2006/math"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6" name="图像画廊"/>
          <p:cNvGrpSpPr/>
          <p:nvPr/>
        </p:nvGrpSpPr>
        <p:grpSpPr>
          <a:xfrm>
            <a:off x="732290" y="-102022"/>
            <a:ext cx="11540220" cy="10332037"/>
            <a:chOff x="0" y="0"/>
            <a:chExt cx="11540218" cy="10332036"/>
          </a:xfrm>
        </p:grpSpPr>
        <p:pic>
          <p:nvPicPr>
            <p:cNvPr id="174" name="12281651031479_.pic.jpg" descr="12281651031479_.pic.jpg"/>
            <p:cNvPicPr>
              <a:picLocks noChangeAspect="1"/>
            </p:cNvPicPr>
            <p:nvPr/>
          </p:nvPicPr>
          <p:blipFill>
            <a:blip r:embed="rId2"/>
            <a:srcRect t="3739" b="5689"/>
            <a:stretch>
              <a:fillRect/>
            </a:stretch>
          </p:blipFill>
          <p:spPr>
            <a:xfrm>
              <a:off x="0" y="0"/>
              <a:ext cx="11540219" cy="9747837"/>
            </a:xfrm>
            <a:prstGeom prst="rect">
              <a:avLst/>
            </a:prstGeom>
            <a:ln w="12700" cap="flat">
              <a:noFill/>
              <a:miter lim="400000"/>
            </a:ln>
            <a:effectLst/>
          </p:spPr>
        </p:pic>
        <p:sp>
          <p:nvSpPr>
            <p:cNvPr id="175" name="键入说明。"/>
            <p:cNvSpPr/>
            <p:nvPr/>
          </p:nvSpPr>
          <p:spPr>
            <a:xfrm>
              <a:off x="0" y="9824036"/>
              <a:ext cx="11540219" cy="5080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t">
              <a:noAutofit/>
            </a:bodyPr>
            <a:lstStyle>
              <a:lvl1pPr>
                <a:spcBef>
                  <a:spcPts val="0"/>
                </a:spcBef>
              </a:lvl1pPr>
            </a:lstStyle>
            <a:p>
              <a:r>
                <a:rPr dirty="0"/>
                <a:t>键入说明。</a:t>
              </a:r>
            </a:p>
          </p:txBody>
        </p:sp>
      </p:grpSp>
      <p:sp>
        <p:nvSpPr>
          <p:cNvPr id="177" name="For user: Users who use our website can get the detailed data about the video directly by searching the title. Or searching the hottest videos based on the time. Users can interact with the data in our database and get the information they need, and they want."/>
          <p:cNvSpPr txBox="1"/>
          <p:nvPr/>
        </p:nvSpPr>
        <p:spPr>
          <a:xfrm>
            <a:off x="5328499" y="2732476"/>
            <a:ext cx="7156507" cy="1498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just">
              <a:lnSpc>
                <a:spcPct val="80000"/>
              </a:lnSpc>
              <a:spcBef>
                <a:spcPts val="0"/>
              </a:spcBef>
              <a:defRPr sz="1900" b="1" cap="all">
                <a:solidFill>
                  <a:srgbClr val="000000"/>
                </a:solidFill>
                <a:latin typeface="+mn-lt"/>
                <a:ea typeface="+mn-ea"/>
                <a:cs typeface="+mn-cs"/>
                <a:sym typeface="Baskerville"/>
              </a:defRPr>
            </a:lvl1pPr>
          </a:lstStyle>
          <a:p>
            <a:r>
              <a:rPr dirty="0"/>
              <a:t>For user: Users who use our website can get the detailed data about the video directly by searching the title. Or searching the hottest videos based on the time. Users can interact with the data in our database and get the information they need, and they want.</a:t>
            </a:r>
          </a:p>
        </p:txBody>
      </p:sp>
    </p:spTree>
  </p:cSld>
  <p:clrMapOvr>
    <a:masterClrMapping/>
  </p:clrMapOvr>
  <mc:AlternateContent xmlns:mc="http://schemas.openxmlformats.org/markup-compatibility/2006" xmlns:p14="http://schemas.microsoft.com/office/powerpoint/2010/main">
    <mc:Choice Requires="p14">
      <p:transition spd="slow">
        <p:blinds dir="vert"/>
      </p:transition>
    </mc:Choice>
    <mc:Fallback xmlns:a14="http://schemas.microsoft.com/office/drawing/2010/main" xmlns:m="http://schemas.openxmlformats.org/officeDocument/2006/math"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文本"/>
          <p:cNvSpPr txBox="1">
            <a:spLocks noGrp="1"/>
          </p:cNvSpPr>
          <p:nvPr>
            <p:ph type="body" idx="13"/>
          </p:nvPr>
        </p:nvSpPr>
        <p:spPr>
          <a:prstGeom prst="rect">
            <a:avLst/>
          </a:prstGeom>
        </p:spPr>
        <p:txBody>
          <a:bodyPr/>
          <a:lstStyle/>
          <a:p>
            <a:endParaRPr dirty="0"/>
          </a:p>
        </p:txBody>
      </p:sp>
      <p:sp>
        <p:nvSpPr>
          <p:cNvPr id="180" name="For creator"/>
          <p:cNvSpPr txBox="1">
            <a:spLocks noGrp="1"/>
          </p:cNvSpPr>
          <p:nvPr>
            <p:ph type="title"/>
          </p:nvPr>
        </p:nvSpPr>
        <p:spPr>
          <a:xfrm>
            <a:off x="406400" y="1445936"/>
            <a:ext cx="12192001" cy="1281537"/>
          </a:xfrm>
          <a:prstGeom prst="rect">
            <a:avLst/>
          </a:prstGeom>
        </p:spPr>
        <p:txBody>
          <a:bodyPr/>
          <a:lstStyle/>
          <a:p>
            <a:r>
              <a:rPr dirty="0"/>
              <a:t>For creator</a:t>
            </a:r>
          </a:p>
        </p:txBody>
      </p:sp>
      <p:sp>
        <p:nvSpPr>
          <p:cNvPr id="181" name="Creators can use our website and get a clear picture of what is the trend in current time.…"/>
          <p:cNvSpPr txBox="1">
            <a:spLocks noGrp="1"/>
          </p:cNvSpPr>
          <p:nvPr>
            <p:ph type="body" idx="1"/>
          </p:nvPr>
        </p:nvSpPr>
        <p:spPr>
          <a:prstGeom prst="rect">
            <a:avLst/>
          </a:prstGeom>
        </p:spPr>
        <p:txBody>
          <a:bodyPr/>
          <a:lstStyle/>
          <a:p>
            <a:r>
              <a:rPr dirty="0"/>
              <a:t>Creators can use our website and get a clear picture of what is the trend in current time.</a:t>
            </a:r>
          </a:p>
          <a:p>
            <a:r>
              <a:rPr dirty="0"/>
              <a:t>They can get the number of likes and dislikes of different videos.</a:t>
            </a:r>
          </a:p>
          <a:p>
            <a:r>
              <a:rPr dirty="0"/>
              <a:t>They can learn the preferences of people in different regions by searching for the number of views of videos in different regions, to make videos that are more popular with the public.</a:t>
            </a:r>
          </a:p>
        </p:txBody>
      </p:sp>
    </p:spTree>
  </p:cSld>
  <p:clrMapOvr>
    <a:masterClrMapping/>
  </p:clrMapOvr>
  <mc:AlternateContent xmlns:mc="http://schemas.openxmlformats.org/markup-compatibility/2006" xmlns:p14="http://schemas.microsoft.com/office/powerpoint/2010/main">
    <mc:Choice Requires="p14">
      <p:transition spd="slow">
        <p:blinds dir="vert"/>
      </p:transition>
    </mc:Choice>
    <mc:Fallback xmlns:a14="http://schemas.microsoft.com/office/drawing/2010/main" xmlns:m="http://schemas.openxmlformats.org/officeDocument/2006/math"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Provide four functions"/>
          <p:cNvSpPr txBox="1">
            <a:spLocks noGrp="1"/>
          </p:cNvSpPr>
          <p:nvPr>
            <p:ph type="title"/>
          </p:nvPr>
        </p:nvSpPr>
        <p:spPr>
          <a:prstGeom prst="rect">
            <a:avLst/>
          </a:prstGeom>
        </p:spPr>
        <p:txBody>
          <a:bodyPr>
            <a:normAutofit fontScale="90000"/>
          </a:bodyPr>
          <a:lstStyle>
            <a:lvl1pPr defTabSz="414781">
              <a:spcBef>
                <a:spcPts val="1900"/>
              </a:spcBef>
              <a:defRPr sz="4260"/>
            </a:lvl1pPr>
          </a:lstStyle>
          <a:p>
            <a:r>
              <a:rPr lang="en-US" dirty="0"/>
              <a:t>What we originally planned to deliver</a:t>
            </a:r>
          </a:p>
        </p:txBody>
      </p:sp>
      <p:sp>
        <p:nvSpPr>
          <p:cNvPr id="187" name="That is to find the most popular video according to a specific time;…">
            <a:hlinkClick r:id="" action="ppaction://hlinkshowjump?jump=nextslide"/>
          </p:cNvPr>
          <p:cNvSpPr txBox="1">
            <a:spLocks noGrp="1"/>
          </p:cNvSpPr>
          <p:nvPr>
            <p:ph type="body" idx="1"/>
          </p:nvPr>
        </p:nvSpPr>
        <p:spPr>
          <a:prstGeom prst="rect">
            <a:avLst/>
          </a:prstGeom>
        </p:spPr>
        <p:txBody>
          <a:bodyPr/>
          <a:lstStyle/>
          <a:p>
            <a:r>
              <a:rPr dirty="0"/>
              <a:t>That is to find the most popular video according to a specific time;</a:t>
            </a:r>
          </a:p>
          <a:p>
            <a:r>
              <a:rPr dirty="0"/>
              <a:t> Analyze the like or dislike ratio of specific video / video theme; </a:t>
            </a:r>
          </a:p>
          <a:p>
            <a:r>
              <a:rPr dirty="0"/>
              <a:t>Find valuable / best advertiser time / theme for the company to obtain more target users; </a:t>
            </a:r>
          </a:p>
          <a:p>
            <a:r>
              <a:rPr dirty="0"/>
              <a:t>Customize the search criteria / scope to find the most effective results for users.</a:t>
            </a:r>
          </a:p>
        </p:txBody>
      </p:sp>
    </p:spTree>
  </p:cSld>
  <p:clrMapOvr>
    <a:masterClrMapping/>
  </p:clrMapOvr>
  <mc:AlternateContent xmlns:mc="http://schemas.openxmlformats.org/markup-compatibility/2006" xmlns:p14="http://schemas.microsoft.com/office/powerpoint/2010/main">
    <mc:Choice Requires="p14">
      <p:transition spd="slow" p14:dur="1500">
        <p:dissolve/>
      </p:transition>
    </mc:Choice>
    <mc:Fallback xmlns:a14="http://schemas.microsoft.com/office/drawing/2010/main" xmlns:m="http://schemas.openxmlformats.org/officeDocument/2006/math"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Final uml"/>
          <p:cNvSpPr txBox="1">
            <a:spLocks noGrp="1"/>
          </p:cNvSpPr>
          <p:nvPr>
            <p:ph type="body" idx="13"/>
          </p:nvPr>
        </p:nvSpPr>
        <p:spPr>
          <a:xfrm>
            <a:off x="6316554" y="2387347"/>
            <a:ext cx="6705601" cy="2506648"/>
          </a:xfrm>
          <a:prstGeom prst="rect">
            <a:avLst/>
          </a:prstGeom>
        </p:spPr>
        <p:txBody>
          <a:bodyPr/>
          <a:lstStyle>
            <a:lvl1pPr>
              <a:defRPr sz="9600"/>
            </a:lvl1pPr>
          </a:lstStyle>
          <a:p>
            <a:r>
              <a:rPr dirty="0"/>
              <a:t>Final uml</a:t>
            </a:r>
          </a:p>
        </p:txBody>
      </p:sp>
      <p:pic>
        <p:nvPicPr>
          <p:cNvPr id="205" name="图像" descr="图像"/>
          <p:cNvPicPr>
            <a:picLocks noGrp="1" noChangeAspect="1"/>
          </p:cNvPicPr>
          <p:nvPr>
            <p:ph type="pic" idx="14"/>
          </p:nvPr>
        </p:nvPicPr>
        <p:blipFill>
          <a:blip r:embed="rId2"/>
          <a:srcRect l="11466" t="129" r="26616" b="129"/>
          <a:stretch>
            <a:fillRect/>
          </a:stretch>
        </p:blipFill>
        <p:spPr>
          <a:prstGeom prst="rect">
            <a:avLst/>
          </a:prstGeom>
        </p:spPr>
      </p:pic>
      <p:sp>
        <p:nvSpPr>
          <p:cNvPr id="207" name="文本"/>
          <p:cNvSpPr txBox="1"/>
          <p:nvPr/>
        </p:nvSpPr>
        <p:spPr>
          <a:xfrm>
            <a:off x="8284470" y="4745852"/>
            <a:ext cx="127001" cy="1092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endParaRPr dirty="0"/>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0" name="图像" descr="图像"/>
          <p:cNvPicPr>
            <a:picLocks noChangeAspect="1"/>
          </p:cNvPicPr>
          <p:nvPr/>
        </p:nvPicPr>
        <p:blipFill>
          <a:blip r:embed="rId2"/>
          <a:stretch>
            <a:fillRect/>
          </a:stretch>
        </p:blipFill>
        <p:spPr>
          <a:xfrm>
            <a:off x="1278479" y="-402662"/>
            <a:ext cx="10765592" cy="10558924"/>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文本"/>
          <p:cNvSpPr txBox="1">
            <a:spLocks noGrp="1"/>
          </p:cNvSpPr>
          <p:nvPr>
            <p:ph type="body" idx="13"/>
          </p:nvPr>
        </p:nvSpPr>
        <p:spPr>
          <a:prstGeom prst="rect">
            <a:avLst/>
          </a:prstGeom>
        </p:spPr>
        <p:txBody>
          <a:bodyPr/>
          <a:lstStyle/>
          <a:p>
            <a:endParaRPr dirty="0"/>
          </a:p>
        </p:txBody>
      </p:sp>
      <p:sp>
        <p:nvSpPr>
          <p:cNvPr id="213" name="What were the biggest challenges?"/>
          <p:cNvSpPr txBox="1">
            <a:spLocks noGrp="1"/>
          </p:cNvSpPr>
          <p:nvPr>
            <p:ph type="title"/>
          </p:nvPr>
        </p:nvSpPr>
        <p:spPr>
          <a:prstGeom prst="rect">
            <a:avLst/>
          </a:prstGeom>
        </p:spPr>
        <p:txBody>
          <a:bodyPr/>
          <a:lstStyle/>
          <a:p>
            <a:pPr defTabSz="233679">
              <a:spcBef>
                <a:spcPts val="1100"/>
              </a:spcBef>
              <a:defRPr sz="4040"/>
            </a:pPr>
            <a:r>
              <a:rPr dirty="0"/>
              <a:t>What were the biggest challenges?</a:t>
            </a:r>
          </a:p>
          <a:p>
            <a:pPr defTabSz="233679">
              <a:spcBef>
                <a:spcPts val="1100"/>
              </a:spcBef>
              <a:defRPr sz="2400"/>
            </a:pPr>
            <a:endParaRPr dirty="0"/>
          </a:p>
        </p:txBody>
      </p:sp>
      <p:sp>
        <p:nvSpPr>
          <p:cNvPr id="214" name="The biggest challenge is when we merge the work that we did separately. Due to differences in everyone's environment configuration, variable settings, programming habits and many other factors, we met many bugs when merging our work."/>
          <p:cNvSpPr txBox="1">
            <a:spLocks noGrp="1"/>
          </p:cNvSpPr>
          <p:nvPr>
            <p:ph type="body" idx="1"/>
          </p:nvPr>
        </p:nvSpPr>
        <p:spPr>
          <a:prstGeom prst="rect">
            <a:avLst/>
          </a:prstGeom>
        </p:spPr>
        <p:txBody>
          <a:bodyPr/>
          <a:lstStyle/>
          <a:p>
            <a:r>
              <a:rPr dirty="0"/>
              <a:t>The biggest challenge is when we merge the work that we did separately. Due to differences in everyone's environment configuration, variable settings, programming habits and many other factors, we met many bugs when merging our work.</a:t>
            </a:r>
          </a:p>
        </p:txBody>
      </p:sp>
    </p:spTree>
  </p:cSld>
  <p:clrMapOvr>
    <a:masterClrMapping/>
  </p:clrMapOvr>
  <mc:AlternateContent xmlns:mc="http://schemas.openxmlformats.org/markup-compatibility/2006" xmlns:p14="http://schemas.microsoft.com/office/powerpoint/2010/main">
    <mc:Choice Requires="p14">
      <p:transition spd="med">
        <p:dissolve/>
      </p:transition>
    </mc:Choice>
    <mc:Fallback xmlns:a14="http://schemas.microsoft.com/office/drawing/2010/main" xmlns:m="http://schemas.openxmlformats.org/officeDocument/2006/math" xmlns="">
      <p:transition spd="fast">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文本"/>
          <p:cNvSpPr txBox="1">
            <a:spLocks noGrp="1"/>
          </p:cNvSpPr>
          <p:nvPr>
            <p:ph type="body" idx="13"/>
          </p:nvPr>
        </p:nvSpPr>
        <p:spPr>
          <a:prstGeom prst="rect">
            <a:avLst/>
          </a:prstGeom>
        </p:spPr>
        <p:txBody>
          <a:bodyPr/>
          <a:lstStyle/>
          <a:p>
            <a:endParaRPr dirty="0"/>
          </a:p>
        </p:txBody>
      </p:sp>
      <p:sp>
        <p:nvSpPr>
          <p:cNvPr id="217" name="What went well?"/>
          <p:cNvSpPr txBox="1">
            <a:spLocks noGrp="1"/>
          </p:cNvSpPr>
          <p:nvPr>
            <p:ph type="title"/>
          </p:nvPr>
        </p:nvSpPr>
        <p:spPr>
          <a:prstGeom prst="rect">
            <a:avLst/>
          </a:prstGeom>
        </p:spPr>
        <p:txBody>
          <a:bodyPr/>
          <a:lstStyle>
            <a:lvl1pPr defTabSz="245363">
              <a:spcBef>
                <a:spcPts val="1100"/>
              </a:spcBef>
              <a:defRPr sz="4200"/>
            </a:lvl1pPr>
          </a:lstStyle>
          <a:p>
            <a:r>
              <a:rPr dirty="0"/>
              <a:t>What went well?</a:t>
            </a:r>
          </a:p>
        </p:txBody>
      </p:sp>
      <p:sp>
        <p:nvSpPr>
          <p:cNvPr id="218" name="Our communication throughout the process was relatively smooth. In most cases, everyone can complete their corresponding part of the task in time. What we do especially well is that some students have sufficient experience and some students are relatively immature, but the experienced students selflessly helped newbies, so as to ensure the smooth progress of the whole project."/>
          <p:cNvSpPr txBox="1">
            <a:spLocks noGrp="1"/>
          </p:cNvSpPr>
          <p:nvPr>
            <p:ph type="body" idx="1"/>
          </p:nvPr>
        </p:nvSpPr>
        <p:spPr>
          <a:prstGeom prst="rect">
            <a:avLst/>
          </a:prstGeom>
        </p:spPr>
        <p:txBody>
          <a:bodyPr/>
          <a:lstStyle/>
          <a:p>
            <a:r>
              <a:rPr dirty="0"/>
              <a:t>Our communication throughout the process was relatively smooth. In most cases, everyone can complete their corresponding part of the task in time. What we do especially well is that some students have sufficient experience and some students are relatively immature, but the experienced students selflessly helped newbies, so as to ensure the smooth progress of the whole project.</a:t>
            </a:r>
          </a:p>
        </p:txBody>
      </p:sp>
    </p:spTree>
  </p:cSld>
  <p:clrMapOvr>
    <a:masterClrMapping/>
  </p:clrMapOvr>
  <mc:AlternateContent xmlns:mc="http://schemas.openxmlformats.org/markup-compatibility/2006" xmlns:p14="http://schemas.microsoft.com/office/powerpoint/2010/main">
    <mc:Choice Requires="p14">
      <p:transition spd="med">
        <p:push/>
      </p:transition>
    </mc:Choice>
    <mc:Fallback xmlns:a14="http://schemas.microsoft.com/office/drawing/2010/main" xmlns:m="http://schemas.openxmlformats.org/officeDocument/2006/math" xmlns="">
      <p:transition spd="fast">
        <p:fade/>
      </p:transition>
    </mc:Fallback>
  </mc:AlternateContent>
</p:sld>
</file>

<file path=ppt/theme/theme1.xml><?xml version="1.0" encoding="utf-8"?>
<a:theme xmlns:a="http://schemas.openxmlformats.org/drawingml/2006/main"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Baskerville"/>
        <a:ea typeface="Baskerville"/>
        <a:cs typeface="Baskerville"/>
      </a:majorFont>
      <a:minorFont>
        <a:latin typeface="Baskerville"/>
        <a:ea typeface="Baskerville"/>
        <a:cs typeface="Baskerville"/>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1" i="0" u="none" strike="noStrike" cap="all" spc="0" normalizeH="0" baseline="0">
            <a:ln>
              <a:noFill/>
            </a:ln>
            <a:solidFill>
              <a:srgbClr val="FFFFFF"/>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Baskerville"/>
        <a:ea typeface="Baskerville"/>
        <a:cs typeface="Baskerville"/>
      </a:majorFont>
      <a:minorFont>
        <a:latin typeface="Baskerville"/>
        <a:ea typeface="Baskerville"/>
        <a:cs typeface="Baskerville"/>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1" i="0" u="none" strike="noStrike" cap="all" spc="0" normalizeH="0" baseline="0">
            <a:ln>
              <a:noFill/>
            </a:ln>
            <a:solidFill>
              <a:srgbClr val="FFFFFF"/>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493</TotalTime>
  <Words>505</Words>
  <Application>Microsoft Office PowerPoint</Application>
  <PresentationFormat>Custom</PresentationFormat>
  <Paragraphs>26</Paragraphs>
  <Slides>13</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Avenir Next</vt:lpstr>
      <vt:lpstr>Avenir Next Medium</vt:lpstr>
      <vt:lpstr>Baskerville</vt:lpstr>
      <vt:lpstr>Helvetica Neue</vt:lpstr>
      <vt:lpstr>Arial</vt:lpstr>
      <vt:lpstr>Helvetica</vt:lpstr>
      <vt:lpstr>New_Template7</vt:lpstr>
      <vt:lpstr>PowerPoint Presentation</vt:lpstr>
      <vt:lpstr>PowerPoint Presentation</vt:lpstr>
      <vt:lpstr>PowerPoint Presentation</vt:lpstr>
      <vt:lpstr>For creator</vt:lpstr>
      <vt:lpstr>What we originally planned to deliver</vt:lpstr>
      <vt:lpstr>PowerPoint Presentation</vt:lpstr>
      <vt:lpstr>PowerPoint Presentation</vt:lpstr>
      <vt:lpstr>What were the biggest challenges? </vt:lpstr>
      <vt:lpstr>What went well?</vt:lpstr>
      <vt:lpstr>What  would you do differently?</vt:lpstr>
      <vt:lpstr>Demo</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Zhu Xinyi</cp:lastModifiedBy>
  <cp:revision>10</cp:revision>
  <dcterms:modified xsi:type="dcterms:W3CDTF">2022-04-28T22:28:47Z</dcterms:modified>
</cp:coreProperties>
</file>